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3" r:id="rId5"/>
    <p:sldId id="264" r:id="rId6"/>
    <p:sldId id="260" r:id="rId7"/>
    <p:sldId id="269" r:id="rId8"/>
    <p:sldId id="270" r:id="rId9"/>
    <p:sldId id="262" r:id="rId10"/>
    <p:sldId id="265" r:id="rId11"/>
    <p:sldId id="266" r:id="rId12"/>
    <p:sldId id="261" r:id="rId13"/>
    <p:sldId id="267" r:id="rId14"/>
    <p:sldId id="268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5501" autoAdjust="0"/>
  </p:normalViewPr>
  <p:slideViewPr>
    <p:cSldViewPr snapToGrid="0">
      <p:cViewPr>
        <p:scale>
          <a:sx n="75" d="100"/>
          <a:sy n="75" d="100"/>
        </p:scale>
        <p:origin x="270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7435-B3E8-430E-9C9D-7862AD27DABF}" type="datetimeFigureOut">
              <a:rPr lang="it-IT" smtClean="0"/>
              <a:t>16/12/2014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BEDC-349E-4BB7-B5D8-9CCDD101A5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5257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7435-B3E8-430E-9C9D-7862AD27DABF}" type="datetimeFigureOut">
              <a:rPr lang="it-IT" smtClean="0"/>
              <a:t>16/12/2014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BEDC-349E-4BB7-B5D8-9CCDD101A5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9568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7435-B3E8-430E-9C9D-7862AD27DABF}" type="datetimeFigureOut">
              <a:rPr lang="it-IT" smtClean="0"/>
              <a:t>16/12/2014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BEDC-349E-4BB7-B5D8-9CCDD101A5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0300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7435-B3E8-430E-9C9D-7862AD27DABF}" type="datetimeFigureOut">
              <a:rPr lang="it-IT" smtClean="0"/>
              <a:t>16/12/2014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BEDC-349E-4BB7-B5D8-9CCDD101A5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2505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7435-B3E8-430E-9C9D-7862AD27DABF}" type="datetimeFigureOut">
              <a:rPr lang="it-IT" smtClean="0"/>
              <a:t>16/12/2014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BEDC-349E-4BB7-B5D8-9CCDD101A5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4203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7435-B3E8-430E-9C9D-7862AD27DABF}" type="datetimeFigureOut">
              <a:rPr lang="it-IT" smtClean="0"/>
              <a:t>16/12/2014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BEDC-349E-4BB7-B5D8-9CCDD101A5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0347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7435-B3E8-430E-9C9D-7862AD27DABF}" type="datetimeFigureOut">
              <a:rPr lang="it-IT" smtClean="0"/>
              <a:t>16/12/2014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BEDC-349E-4BB7-B5D8-9CCDD101A5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3491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7435-B3E8-430E-9C9D-7862AD27DABF}" type="datetimeFigureOut">
              <a:rPr lang="it-IT" smtClean="0"/>
              <a:t>16/12/2014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BEDC-349E-4BB7-B5D8-9CCDD101A5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6411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7435-B3E8-430E-9C9D-7862AD27DABF}" type="datetimeFigureOut">
              <a:rPr lang="it-IT" smtClean="0"/>
              <a:t>16/12/2014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BEDC-349E-4BB7-B5D8-9CCDD101A5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9547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7435-B3E8-430E-9C9D-7862AD27DABF}" type="datetimeFigureOut">
              <a:rPr lang="it-IT" smtClean="0"/>
              <a:t>16/12/2014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BEDC-349E-4BB7-B5D8-9CCDD101A5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6689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7435-B3E8-430E-9C9D-7862AD27DABF}" type="datetimeFigureOut">
              <a:rPr lang="it-IT" smtClean="0"/>
              <a:t>16/12/2014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BEDC-349E-4BB7-B5D8-9CCDD101A5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3788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27435-B3E8-430E-9C9D-7862AD27DABF}" type="datetimeFigureOut">
              <a:rPr lang="it-IT" smtClean="0"/>
              <a:t>16/12/2014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0BEDC-349E-4BB7-B5D8-9CCDD101A5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7758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hare.net/hypermin/google-guava-overview201303260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ommons.apache.org/proper/commons-vfs/filesystems.html" TargetMode="Externa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Argomenti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AAR</a:t>
            </a:r>
          </a:p>
          <a:p>
            <a:r>
              <a:rPr lang="it-IT" dirty="0" smtClean="0"/>
              <a:t>Liste e Mappe</a:t>
            </a:r>
          </a:p>
          <a:p>
            <a:r>
              <a:rPr lang="it-IT" dirty="0" err="1" smtClean="0"/>
              <a:t>Guava</a:t>
            </a:r>
            <a:endParaRPr lang="it-IT" dirty="0" smtClean="0"/>
          </a:p>
          <a:p>
            <a:r>
              <a:rPr lang="it-IT" dirty="0" smtClean="0"/>
              <a:t>Java NIO</a:t>
            </a:r>
          </a:p>
          <a:p>
            <a:r>
              <a:rPr lang="it-IT" dirty="0" smtClean="0"/>
              <a:t>File </a:t>
            </a:r>
            <a:r>
              <a:rPr lang="it-IT" dirty="0" err="1" smtClean="0"/>
              <a:t>listeners</a:t>
            </a:r>
            <a:endParaRPr lang="it-IT" dirty="0" smtClean="0"/>
          </a:p>
          <a:p>
            <a:r>
              <a:rPr lang="it-IT" dirty="0" smtClean="0"/>
              <a:t>Moduli </a:t>
            </a:r>
            <a:r>
              <a:rPr lang="it-IT" dirty="0" err="1" smtClean="0"/>
              <a:t>maven</a:t>
            </a:r>
            <a:endParaRPr lang="it-IT" dirty="0" smtClean="0"/>
          </a:p>
          <a:p>
            <a:r>
              <a:rPr lang="it-IT" dirty="0" smtClean="0"/>
              <a:t>Chiamate asincrone REST</a:t>
            </a:r>
          </a:p>
        </p:txBody>
      </p:sp>
    </p:spTree>
    <p:extLst>
      <p:ext uri="{BB962C8B-B14F-4D97-AF65-F5344CB8AC3E}">
        <p14:creationId xmlns:p14="http://schemas.microsoft.com/office/powerpoint/2010/main" val="74549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Discussione AAR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8452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0611"/>
          </a:xfrm>
        </p:spPr>
        <p:txBody>
          <a:bodyPr/>
          <a:lstStyle/>
          <a:p>
            <a:pPr algn="ctr"/>
            <a:r>
              <a:rPr lang="it-IT" dirty="0" smtClean="0"/>
              <a:t>Liste e Mappe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55" y="1216025"/>
            <a:ext cx="10263690" cy="4960938"/>
          </a:xfrm>
        </p:spPr>
      </p:pic>
    </p:spTree>
    <p:extLst>
      <p:ext uri="{BB962C8B-B14F-4D97-AF65-F5344CB8AC3E}">
        <p14:creationId xmlns:p14="http://schemas.microsoft.com/office/powerpoint/2010/main" val="368894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0611"/>
          </a:xfrm>
        </p:spPr>
        <p:txBody>
          <a:bodyPr/>
          <a:lstStyle/>
          <a:p>
            <a:pPr algn="ctr"/>
            <a:r>
              <a:rPr lang="it-IT" dirty="0" smtClean="0"/>
              <a:t>Liste e Mappe</a:t>
            </a:r>
            <a:endParaRPr lang="it-IT" dirty="0"/>
          </a:p>
        </p:txBody>
      </p:sp>
      <p:pic>
        <p:nvPicPr>
          <p:cNvPr id="2050" name="Picture 2" descr="http://4.bp.blogspot.com/-uwBWy1M_Re0/UEFwY8zez1I/AAAAAAAAAGY/CXXpqwN-Y0U/s1600/MyListPer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436" y="132343"/>
            <a:ext cx="12232436" cy="660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012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4.bp.blogspot.com/-osogJuXuI20/UEFxdTXx1fI/AAAAAAAAAGg/9qXdVxf8sEA/s1600/Memor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732" y="1155032"/>
            <a:ext cx="9185980" cy="508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908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5693"/>
          </a:xfrm>
        </p:spPr>
        <p:txBody>
          <a:bodyPr/>
          <a:lstStyle/>
          <a:p>
            <a:pPr algn="ctr"/>
            <a:r>
              <a:rPr lang="it-IT" dirty="0" err="1" smtClean="0"/>
              <a:t>Guava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22666"/>
            <a:ext cx="2628900" cy="7524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CasellaDiTesto 4"/>
          <p:cNvSpPr txBox="1"/>
          <p:nvPr/>
        </p:nvSpPr>
        <p:spPr>
          <a:xfrm>
            <a:off x="4203700" y="1037238"/>
            <a:ext cx="69794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Riferimenti:</a:t>
            </a:r>
          </a:p>
          <a:p>
            <a:r>
              <a:rPr lang="it-IT" dirty="0" smtClean="0">
                <a:hlinkClick r:id="rId3"/>
              </a:rPr>
              <a:t>http://www.slideshare.net/hypermin/google-guava-overview201303260</a:t>
            </a:r>
            <a:endParaRPr lang="it-IT" dirty="0" smtClean="0"/>
          </a:p>
          <a:p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022931"/>
            <a:ext cx="4391025" cy="176212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7987" y="2022931"/>
            <a:ext cx="5229225" cy="40767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3847419"/>
            <a:ext cx="2028825" cy="8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47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err="1" smtClean="0"/>
              <a:t>Guava</a:t>
            </a:r>
            <a:r>
              <a:rPr lang="it-IT" dirty="0" smtClean="0"/>
              <a:t> </a:t>
            </a:r>
            <a:r>
              <a:rPr lang="it-IT" dirty="0" err="1" smtClean="0"/>
              <a:t>Collections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/>
          <a:srcRect t="13559"/>
          <a:stretch/>
        </p:blipFill>
        <p:spPr>
          <a:xfrm>
            <a:off x="533400" y="914400"/>
            <a:ext cx="5334000" cy="3400425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3"/>
          <a:srcRect t="17839"/>
          <a:stretch/>
        </p:blipFill>
        <p:spPr>
          <a:xfrm>
            <a:off x="6311900" y="914400"/>
            <a:ext cx="5562600" cy="3451225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909638"/>
            <a:ext cx="5314950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4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err="1" smtClean="0"/>
              <a:t>Guava</a:t>
            </a:r>
            <a:r>
              <a:rPr lang="it-IT" dirty="0" smtClean="0"/>
              <a:t> </a:t>
            </a:r>
            <a:r>
              <a:rPr lang="it-IT" dirty="0" err="1" smtClean="0"/>
              <a:t>Collections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r="4562"/>
          <a:stretch/>
        </p:blipFill>
        <p:spPr>
          <a:xfrm>
            <a:off x="579438" y="784225"/>
            <a:ext cx="5281613" cy="340995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637" y="914400"/>
            <a:ext cx="5114925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49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86327" y="329030"/>
            <a:ext cx="10515600" cy="985693"/>
          </a:xfrm>
        </p:spPr>
        <p:txBody>
          <a:bodyPr/>
          <a:lstStyle/>
          <a:p>
            <a:pPr algn="ctr"/>
            <a:r>
              <a:rPr lang="it-IT" dirty="0" smtClean="0"/>
              <a:t>Java NIO 6 e (7 maggiori </a:t>
            </a:r>
            <a:r>
              <a:rPr lang="it-IT" dirty="0" err="1" smtClean="0"/>
              <a:t>features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227221" y="1633743"/>
            <a:ext cx="7508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http://www2.mokabyte.it/cms/article.run?permalink=mb175_javaevolution-5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442" y="2092598"/>
            <a:ext cx="5248275" cy="137160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082842" y="1215189"/>
            <a:ext cx="2695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Alcuni Riferimenti: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9316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5693"/>
          </a:xfrm>
        </p:spPr>
        <p:txBody>
          <a:bodyPr/>
          <a:lstStyle/>
          <a:p>
            <a:pPr algn="ctr"/>
            <a:r>
              <a:rPr lang="it-IT" dirty="0" smtClean="0"/>
              <a:t>Java NIO</a:t>
            </a:r>
            <a:endParaRPr lang="it-IT" dirty="0"/>
          </a:p>
        </p:txBody>
      </p:sp>
      <p:pic>
        <p:nvPicPr>
          <p:cNvPr id="1026" name="Picture 2" descr="http://www.ibm.com/developerworks/cn/java/j-nioserver/graph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53" y="1632367"/>
            <a:ext cx="4457700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deepakgaikwad.net/wp-content/uploads/2013/08/Class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363" y="1632367"/>
            <a:ext cx="6734175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77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5693"/>
          </a:xfrm>
        </p:spPr>
        <p:txBody>
          <a:bodyPr/>
          <a:lstStyle/>
          <a:p>
            <a:pPr algn="ctr"/>
            <a:r>
              <a:rPr lang="it-IT" dirty="0" smtClean="0"/>
              <a:t>Java IO e NIO - Approfondimenti</a:t>
            </a:r>
            <a:endParaRPr lang="it-IT" dirty="0"/>
          </a:p>
        </p:txBody>
      </p:sp>
      <p:graphicFrame>
        <p:nvGraphicFramePr>
          <p:cNvPr id="3" name="Ogget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5957166"/>
              </p:ext>
            </p:extLst>
          </p:nvPr>
        </p:nvGraphicFramePr>
        <p:xfrm>
          <a:off x="4378242" y="1836082"/>
          <a:ext cx="2352675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Oggetto shell Packager" showAsIcon="1" r:id="rId3" imgW="2353320" imgH="509760" progId="Package">
                  <p:embed/>
                </p:oleObj>
              </mc:Choice>
              <mc:Fallback>
                <p:oleObj name="Oggetto shell Packager" showAsIcon="1" r:id="rId3" imgW="2353320" imgH="509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78242" y="1836082"/>
                        <a:ext cx="2352675" cy="509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094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9152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File </a:t>
            </a:r>
            <a:r>
              <a:rPr lang="it-IT" dirty="0" err="1" smtClean="0"/>
              <a:t>listeners</a:t>
            </a:r>
            <a:endParaRPr lang="it-IT" dirty="0" smtClean="0"/>
          </a:p>
        </p:txBody>
      </p:sp>
      <p:pic>
        <p:nvPicPr>
          <p:cNvPr id="30" name="Immagin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473" y="988868"/>
            <a:ext cx="2800350" cy="7239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1" name="CasellaDiTesto 30"/>
          <p:cNvSpPr txBox="1"/>
          <p:nvPr/>
        </p:nvSpPr>
        <p:spPr>
          <a:xfrm>
            <a:off x="3701715" y="894278"/>
            <a:ext cx="51134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Domanda:</a:t>
            </a:r>
          </a:p>
          <a:p>
            <a:r>
              <a:rPr lang="it-IT" dirty="0" smtClean="0"/>
              <a:t>Scoprire quando un file/directory è stato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Creato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Modificato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Cancellato</a:t>
            </a:r>
            <a:endParaRPr lang="it-IT" dirty="0"/>
          </a:p>
        </p:txBody>
      </p:sp>
      <p:sp>
        <p:nvSpPr>
          <p:cNvPr id="32" name="CasellaDiTesto 31"/>
          <p:cNvSpPr txBox="1"/>
          <p:nvPr/>
        </p:nvSpPr>
        <p:spPr>
          <a:xfrm>
            <a:off x="453188" y="2143030"/>
            <a:ext cx="10700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Risposta:</a:t>
            </a:r>
          </a:p>
          <a:p>
            <a:r>
              <a:rPr lang="it-IT" dirty="0" smtClean="0"/>
              <a:t>Usare un servizio bastato su </a:t>
            </a:r>
            <a:r>
              <a:rPr lang="it-IT" dirty="0" err="1" smtClean="0"/>
              <a:t>Listener</a:t>
            </a:r>
            <a:r>
              <a:rPr lang="it-IT" dirty="0" smtClean="0"/>
              <a:t> che effettua la notifica su qualsiasi </a:t>
            </a:r>
            <a:r>
              <a:rPr lang="it-IT" dirty="0" err="1" smtClean="0"/>
              <a:t>FileSystem</a:t>
            </a:r>
            <a:r>
              <a:rPr lang="it-IT" dirty="0" smtClean="0"/>
              <a:t> (Windows, Linux, FTP, </a:t>
            </a:r>
            <a:r>
              <a:rPr lang="it-IT" dirty="0" err="1" smtClean="0"/>
              <a:t>ecc</a:t>
            </a:r>
            <a:r>
              <a:rPr lang="it-IT" dirty="0" smtClean="0"/>
              <a:t>)</a:t>
            </a:r>
          </a:p>
        </p:txBody>
      </p:sp>
      <p:pic>
        <p:nvPicPr>
          <p:cNvPr id="33" name="Immagin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92" y="2961520"/>
            <a:ext cx="5019675" cy="2209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4" name="Immagin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3023" y="2958284"/>
            <a:ext cx="6400800" cy="3505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5" name="Rettangolo 34"/>
          <p:cNvSpPr/>
          <p:nvPr/>
        </p:nvSpPr>
        <p:spPr>
          <a:xfrm>
            <a:off x="417091" y="5319644"/>
            <a:ext cx="50196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 smtClean="0"/>
              <a:t>Riferimenti: </a:t>
            </a:r>
            <a:r>
              <a:rPr lang="it-IT" sz="1600" b="1" dirty="0" smtClean="0">
                <a:hlinkClick r:id="rId5"/>
              </a:rPr>
              <a:t>http://commons.apache.org/proper/commons-vfs/filesystems.html</a:t>
            </a:r>
            <a:r>
              <a:rPr lang="it-IT" sz="1600" b="1" dirty="0" smtClean="0"/>
              <a:t> </a:t>
            </a:r>
            <a:endParaRPr lang="it-IT" sz="1600" b="1" dirty="0"/>
          </a:p>
        </p:txBody>
      </p:sp>
    </p:spTree>
    <p:extLst>
      <p:ext uri="{BB962C8B-B14F-4D97-AF65-F5344CB8AC3E}">
        <p14:creationId xmlns:p14="http://schemas.microsoft.com/office/powerpoint/2010/main" val="276016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5693"/>
          </a:xfrm>
        </p:spPr>
        <p:txBody>
          <a:bodyPr/>
          <a:lstStyle/>
          <a:p>
            <a:pPr algn="ctr"/>
            <a:r>
              <a:rPr lang="it-IT" dirty="0" smtClean="0"/>
              <a:t>Moduli </a:t>
            </a:r>
            <a:r>
              <a:rPr lang="it-IT" dirty="0" err="1" smtClean="0"/>
              <a:t>maven</a:t>
            </a: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1511531" y="1350818"/>
            <a:ext cx="6870470" cy="868507"/>
          </a:xfrm>
          <a:prstGeom prst="rect">
            <a:avLst/>
          </a:prstGeom>
          <a:solidFill>
            <a:schemeClr val="accent1">
              <a:alpha val="22000"/>
            </a:schemeClr>
          </a:solidFill>
          <a:effectLst>
            <a:innerShdw blurRad="63500" dist="1016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dirty="0" smtClean="0"/>
              <a:t>Classi web</a:t>
            </a:r>
            <a:endParaRPr lang="it-IT" sz="4800" dirty="0"/>
          </a:p>
        </p:txBody>
      </p:sp>
      <p:sp>
        <p:nvSpPr>
          <p:cNvPr id="5" name="Rettangolo 4"/>
          <p:cNvSpPr/>
          <p:nvPr/>
        </p:nvSpPr>
        <p:spPr>
          <a:xfrm>
            <a:off x="1511531" y="2382306"/>
            <a:ext cx="6870470" cy="900684"/>
          </a:xfrm>
          <a:prstGeom prst="rect">
            <a:avLst/>
          </a:prstGeom>
          <a:solidFill>
            <a:schemeClr val="accent1">
              <a:alpha val="22000"/>
            </a:schemeClr>
          </a:solidFill>
          <a:effectLst>
            <a:innerShdw blurRad="63500" dist="1016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dirty="0" smtClean="0"/>
              <a:t>Business </a:t>
            </a:r>
            <a:r>
              <a:rPr lang="it-IT" sz="4800" dirty="0" err="1" smtClean="0"/>
              <a:t>Logic</a:t>
            </a:r>
            <a:r>
              <a:rPr lang="it-IT" sz="4800" dirty="0" smtClean="0"/>
              <a:t> &amp; </a:t>
            </a:r>
            <a:r>
              <a:rPr lang="it-IT" sz="4800" dirty="0" err="1" smtClean="0"/>
              <a:t>Entity</a:t>
            </a:r>
            <a:endParaRPr lang="it-IT" sz="4800" dirty="0"/>
          </a:p>
        </p:txBody>
      </p:sp>
      <p:sp>
        <p:nvSpPr>
          <p:cNvPr id="6" name="Rettangolo 5"/>
          <p:cNvSpPr/>
          <p:nvPr/>
        </p:nvSpPr>
        <p:spPr>
          <a:xfrm>
            <a:off x="8561069" y="1350818"/>
            <a:ext cx="1962151" cy="1932172"/>
          </a:xfrm>
          <a:prstGeom prst="rect">
            <a:avLst/>
          </a:prstGeom>
          <a:solidFill>
            <a:schemeClr val="accent1">
              <a:alpha val="22000"/>
            </a:schemeClr>
          </a:solidFill>
          <a:effectLst>
            <a:innerShdw blurRad="63500" dist="1016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dirty="0" smtClean="0"/>
              <a:t>Utility</a:t>
            </a:r>
            <a:endParaRPr lang="it-IT" sz="4800" dirty="0"/>
          </a:p>
        </p:txBody>
      </p:sp>
      <p:cxnSp>
        <p:nvCxnSpPr>
          <p:cNvPr id="8" name="Connettore 2 7"/>
          <p:cNvCxnSpPr/>
          <p:nvPr/>
        </p:nvCxnSpPr>
        <p:spPr>
          <a:xfrm>
            <a:off x="5393055" y="3445971"/>
            <a:ext cx="11430" cy="731520"/>
          </a:xfrm>
          <a:prstGeom prst="straightConnector1">
            <a:avLst/>
          </a:prstGeom>
          <a:ln w="857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e 8"/>
          <p:cNvSpPr/>
          <p:nvPr/>
        </p:nvSpPr>
        <p:spPr>
          <a:xfrm>
            <a:off x="2159000" y="4165599"/>
            <a:ext cx="1130300" cy="9779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1" name="Connettore 2 10"/>
          <p:cNvCxnSpPr>
            <a:stCxn id="9" idx="6"/>
            <a:endCxn id="16" idx="2"/>
          </p:cNvCxnSpPr>
          <p:nvPr/>
        </p:nvCxnSpPr>
        <p:spPr>
          <a:xfrm>
            <a:off x="3289300" y="4654549"/>
            <a:ext cx="1358900" cy="3746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2247900" y="4217084"/>
            <a:ext cx="104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Modulo Web</a:t>
            </a:r>
            <a:endParaRPr lang="it-IT" dirty="0"/>
          </a:p>
        </p:txBody>
      </p:sp>
      <p:sp>
        <p:nvSpPr>
          <p:cNvPr id="16" name="Ovale 15"/>
          <p:cNvSpPr/>
          <p:nvPr/>
        </p:nvSpPr>
        <p:spPr>
          <a:xfrm>
            <a:off x="4648200" y="4540250"/>
            <a:ext cx="1130300" cy="9779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/>
          <p:cNvSpPr txBox="1"/>
          <p:nvPr/>
        </p:nvSpPr>
        <p:spPr>
          <a:xfrm>
            <a:off x="4699000" y="4579034"/>
            <a:ext cx="104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Modulo BI &amp; </a:t>
            </a:r>
            <a:r>
              <a:rPr lang="it-IT" dirty="0" err="1" smtClean="0"/>
              <a:t>Entity</a:t>
            </a:r>
            <a:endParaRPr lang="it-IT" dirty="0"/>
          </a:p>
        </p:txBody>
      </p:sp>
      <p:sp>
        <p:nvSpPr>
          <p:cNvPr id="19" name="CasellaDiTesto 18"/>
          <p:cNvSpPr txBox="1"/>
          <p:nvPr/>
        </p:nvSpPr>
        <p:spPr>
          <a:xfrm rot="939225">
            <a:off x="3441493" y="4469883"/>
            <a:ext cx="1155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Dipende</a:t>
            </a:r>
            <a:endParaRPr lang="it-IT" dirty="0"/>
          </a:p>
        </p:txBody>
      </p:sp>
      <p:cxnSp>
        <p:nvCxnSpPr>
          <p:cNvPr id="20" name="Connettore 2 19"/>
          <p:cNvCxnSpPr>
            <a:endCxn id="21" idx="2"/>
          </p:cNvCxnSpPr>
          <p:nvPr/>
        </p:nvCxnSpPr>
        <p:spPr>
          <a:xfrm>
            <a:off x="5778500" y="5143499"/>
            <a:ext cx="1346200" cy="3838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Ovale 20"/>
          <p:cNvSpPr/>
          <p:nvPr/>
        </p:nvSpPr>
        <p:spPr>
          <a:xfrm>
            <a:off x="7124700" y="5038400"/>
            <a:ext cx="1130300" cy="9779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CasellaDiTesto 21"/>
          <p:cNvSpPr txBox="1"/>
          <p:nvPr/>
        </p:nvSpPr>
        <p:spPr>
          <a:xfrm>
            <a:off x="7188200" y="5333484"/>
            <a:ext cx="104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Utility</a:t>
            </a:r>
            <a:endParaRPr lang="it-IT" dirty="0"/>
          </a:p>
        </p:txBody>
      </p:sp>
      <p:sp>
        <p:nvSpPr>
          <p:cNvPr id="23" name="CasellaDiTesto 22"/>
          <p:cNvSpPr txBox="1"/>
          <p:nvPr/>
        </p:nvSpPr>
        <p:spPr>
          <a:xfrm rot="960000">
            <a:off x="5879891" y="4953743"/>
            <a:ext cx="1155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Dipende</a:t>
            </a:r>
            <a:endParaRPr lang="it-IT" dirty="0"/>
          </a:p>
        </p:txBody>
      </p:sp>
      <p:pic>
        <p:nvPicPr>
          <p:cNvPr id="29" name="Immagin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279" y="5633839"/>
            <a:ext cx="2905125" cy="7429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67340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/>
      <p:bldP spid="16" grpId="0" animBg="1"/>
      <p:bldP spid="17" grpId="0"/>
      <p:bldP spid="19" grpId="0"/>
      <p:bldP spid="21" grpId="0" animBg="1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6361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Chiamate asincrone REST</a:t>
            </a: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75664"/>
            <a:ext cx="3152775" cy="7429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CasellaDiTesto 9"/>
          <p:cNvSpPr txBox="1"/>
          <p:nvPr/>
        </p:nvSpPr>
        <p:spPr>
          <a:xfrm>
            <a:off x="7082589" y="909294"/>
            <a:ext cx="2310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Chiamata sincrona</a:t>
            </a:r>
            <a:endParaRPr lang="it-IT" dirty="0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5596" y="1278626"/>
            <a:ext cx="6581775" cy="13049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4" name="CasellaDiTesto 23"/>
          <p:cNvSpPr txBox="1"/>
          <p:nvPr/>
        </p:nvSpPr>
        <p:spPr>
          <a:xfrm>
            <a:off x="1643188" y="2173937"/>
            <a:ext cx="2310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Chiamata asincrona</a:t>
            </a:r>
            <a:endParaRPr lang="it-IT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445" y="2655743"/>
            <a:ext cx="6800850" cy="40100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CasellaDiTesto 14"/>
          <p:cNvSpPr txBox="1"/>
          <p:nvPr/>
        </p:nvSpPr>
        <p:spPr>
          <a:xfrm>
            <a:off x="9804400" y="6357991"/>
            <a:ext cx="18651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/>
              <a:t>Promemoria REST-DOC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122738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125</Words>
  <Application>Microsoft Office PowerPoint</Application>
  <PresentationFormat>Widescreen</PresentationFormat>
  <Paragraphs>43</Paragraphs>
  <Slides>14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Tema di Office</vt:lpstr>
      <vt:lpstr>Pacchetto</vt:lpstr>
      <vt:lpstr>Argomenti</vt:lpstr>
      <vt:lpstr>Discussione AAR</vt:lpstr>
      <vt:lpstr>Liste e Mappe</vt:lpstr>
      <vt:lpstr>Liste e Mappe</vt:lpstr>
      <vt:lpstr>Presentazione standard di PowerPoint</vt:lpstr>
      <vt:lpstr>Guava</vt:lpstr>
      <vt:lpstr>Guava Collections</vt:lpstr>
      <vt:lpstr>Guava Collections</vt:lpstr>
      <vt:lpstr>Java NIO 6 e (7 maggiori features)</vt:lpstr>
      <vt:lpstr>Java NIO</vt:lpstr>
      <vt:lpstr>Java IO e NIO - Approfondimenti</vt:lpstr>
      <vt:lpstr>File listeners</vt:lpstr>
      <vt:lpstr>Moduli maven</vt:lpstr>
      <vt:lpstr>Chiamate asincrone REST</vt:lpstr>
    </vt:vector>
  </TitlesOfParts>
  <Company>Integry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Argomenti</dc:title>
  <dc:creator>SanteS</dc:creator>
  <cp:lastModifiedBy>SanteS</cp:lastModifiedBy>
  <cp:revision>26</cp:revision>
  <dcterms:created xsi:type="dcterms:W3CDTF">2014-12-16T08:37:52Z</dcterms:created>
  <dcterms:modified xsi:type="dcterms:W3CDTF">2014-12-16T11:19:27Z</dcterms:modified>
</cp:coreProperties>
</file>