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8" r:id="rId9"/>
    <p:sldId id="262" r:id="rId10"/>
    <p:sldId id="265" r:id="rId11"/>
    <p:sldId id="263" r:id="rId12"/>
    <p:sldId id="264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912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72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2098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720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73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79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494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095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281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814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92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6B076-D091-41AC-9438-8CD643AE2C53}" type="datetimeFigureOut">
              <a:rPr lang="it-IT" smtClean="0"/>
              <a:t>23/06/2016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C5B7A-1D42-4537-80D7-DF5964E2C3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75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Ems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Architettura e best </a:t>
            </a:r>
            <a:r>
              <a:rPr lang="it-IT" dirty="0" err="1" smtClean="0"/>
              <a:t>practies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33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Entity</a:t>
            </a:r>
            <a:r>
              <a:rPr lang="it-IT" dirty="0" smtClean="0"/>
              <a:t> - Annotazioni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@</a:t>
            </a:r>
            <a:r>
              <a:rPr lang="it-IT" dirty="0" err="1" smtClean="0"/>
              <a:t>SqlField</a:t>
            </a:r>
            <a:endParaRPr lang="it-IT" dirty="0" smtClean="0"/>
          </a:p>
          <a:p>
            <a:r>
              <a:rPr lang="it-IT" dirty="0" smtClean="0"/>
              <a:t>@PK</a:t>
            </a:r>
          </a:p>
          <a:p>
            <a:r>
              <a:rPr lang="it-IT" dirty="0" smtClean="0"/>
              <a:t>@</a:t>
            </a:r>
            <a:r>
              <a:rPr lang="it-IT" dirty="0" err="1" smtClean="0"/>
              <a:t>ImportFromParent</a:t>
            </a:r>
            <a:endParaRPr lang="it-IT" dirty="0" smtClean="0"/>
          </a:p>
          <a:p>
            <a:r>
              <a:rPr lang="it-IT" dirty="0" smtClean="0"/>
              <a:t>@</a:t>
            </a:r>
            <a:r>
              <a:rPr lang="it-IT" dirty="0" err="1" smtClean="0"/>
              <a:t>Priority</a:t>
            </a:r>
            <a:endParaRPr lang="it-IT" dirty="0" smtClean="0"/>
          </a:p>
          <a:p>
            <a:r>
              <a:rPr lang="it-IT" dirty="0" smtClean="0"/>
              <a:t>@</a:t>
            </a:r>
            <a:r>
              <a:rPr lang="it-IT" dirty="0" err="1" smtClean="0"/>
              <a:t>EntityChild</a:t>
            </a:r>
            <a:endParaRPr lang="it-IT" dirty="0" smtClean="0"/>
          </a:p>
          <a:p>
            <a:r>
              <a:rPr lang="it-IT" dirty="0"/>
              <a:t>@</a:t>
            </a:r>
            <a:r>
              <a:rPr lang="it-IT" dirty="0" err="1" smtClean="0"/>
              <a:t>SqlDetailId</a:t>
            </a:r>
            <a:endParaRPr lang="it-IT" dirty="0" smtClean="0"/>
          </a:p>
          <a:p>
            <a:r>
              <a:rPr lang="it-IT" dirty="0" smtClean="0"/>
              <a:t>@</a:t>
            </a:r>
            <a:r>
              <a:rPr lang="it-IT" dirty="0" err="1" smtClean="0"/>
              <a:t>MapToTable</a:t>
            </a:r>
            <a:endParaRPr lang="it-IT" dirty="0" smtClean="0"/>
          </a:p>
          <a:p>
            <a:r>
              <a:rPr lang="it-IT" dirty="0" smtClean="0"/>
              <a:t>@</a:t>
            </a:r>
            <a:r>
              <a:rPr lang="it-IT" dirty="0" err="1" smtClean="0"/>
              <a:t>FireRecalc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8231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Spring </a:t>
            </a:r>
            <a:r>
              <a:rPr lang="it-IT" dirty="0" err="1" smtClean="0"/>
              <a:t>framework</a:t>
            </a:r>
            <a:endParaRPr lang="it-IT" dirty="0"/>
          </a:p>
        </p:txBody>
      </p:sp>
      <p:pic>
        <p:nvPicPr>
          <p:cNvPr id="1026" name="Picture 2" descr="http://docs.spring.io/spring/docs/current/spring-framework-reference/htmlsingle/images/spring-over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67" y="1354425"/>
            <a:ext cx="63150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iki.alfresco.com/images/c/ce/Alfresco_Repository_Architecture_diagram2_color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18" y="974390"/>
            <a:ext cx="63150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407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Spring </a:t>
            </a:r>
            <a:r>
              <a:rPr lang="it-IT" dirty="0" err="1" smtClean="0"/>
              <a:t>framework</a:t>
            </a:r>
            <a:endParaRPr lang="it-IT" dirty="0"/>
          </a:p>
        </p:txBody>
      </p:sp>
      <p:pic>
        <p:nvPicPr>
          <p:cNvPr id="2050" name="Picture 2" descr="https://sites.google.com/site/telosystutorial/_/rsrc/1395456497840/springmvc-jpa-springdatajpa/presentation/spring-mvc---spring-data-jpa/diagram-springmvc-springdatajp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6" y="1343556"/>
            <a:ext cx="61626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92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@Service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@Scope </a:t>
            </a:r>
            <a:r>
              <a:rPr lang="it-IT" dirty="0" err="1" smtClean="0"/>
              <a:t>application</a:t>
            </a:r>
            <a:r>
              <a:rPr lang="it-IT" dirty="0" smtClean="0"/>
              <a:t> (singola istanza a livello di </a:t>
            </a:r>
            <a:r>
              <a:rPr lang="it-IT" dirty="0" err="1" smtClean="0"/>
              <a:t>tomcat</a:t>
            </a:r>
            <a:r>
              <a:rPr lang="it-IT" dirty="0" smtClean="0"/>
              <a:t>)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@Scope </a:t>
            </a:r>
            <a:r>
              <a:rPr lang="it-IT" dirty="0" err="1" smtClean="0"/>
              <a:t>request</a:t>
            </a:r>
            <a:r>
              <a:rPr lang="it-IT" dirty="0" smtClean="0"/>
              <a:t>  (singola istanza a livello di </a:t>
            </a:r>
            <a:r>
              <a:rPr lang="it-IT" dirty="0" err="1" smtClean="0"/>
              <a:t>request</a:t>
            </a:r>
            <a:r>
              <a:rPr lang="it-IT" dirty="0" smtClean="0"/>
              <a:t>) possono vedere i servizi con scope </a:t>
            </a:r>
            <a:r>
              <a:rPr lang="it-IT" dirty="0" err="1" smtClean="0"/>
              <a:t>application</a:t>
            </a:r>
            <a:r>
              <a:rPr lang="it-IT" dirty="0" smtClean="0"/>
              <a:t> (e </a:t>
            </a:r>
            <a:r>
              <a:rPr lang="it-IT" dirty="0" err="1" smtClean="0"/>
              <a:t>request</a:t>
            </a:r>
            <a:r>
              <a:rPr lang="it-IT" dirty="0" smtClean="0"/>
              <a:t>), istanziati con @</a:t>
            </a:r>
            <a:r>
              <a:rPr lang="it-IT" dirty="0" err="1" smtClean="0"/>
              <a:t>Autowired</a:t>
            </a:r>
            <a:endParaRPr lang="it-IT" dirty="0" smtClean="0"/>
          </a:p>
          <a:p>
            <a:pPr lvl="1"/>
            <a:r>
              <a:rPr lang="it-IT" dirty="0" smtClean="0"/>
              <a:t>Ogni oggetto con scope </a:t>
            </a:r>
            <a:r>
              <a:rPr lang="it-IT" b="1" dirty="0" err="1" smtClean="0"/>
              <a:t>request</a:t>
            </a:r>
            <a:r>
              <a:rPr lang="it-IT" dirty="0" smtClean="0"/>
              <a:t> ha visibilità con tutti gli altri oggetti con lo stesso scope.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310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@</a:t>
            </a:r>
            <a:r>
              <a:rPr lang="it-IT" dirty="0" err="1" smtClean="0"/>
              <a:t>RestController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Implementazione ed esposizione di un servizio</a:t>
            </a:r>
          </a:p>
          <a:p>
            <a:pPr lvl="1"/>
            <a:r>
              <a:rPr lang="it-IT" dirty="0" smtClean="0"/>
              <a:t>Inizializzazione connessione</a:t>
            </a:r>
          </a:p>
          <a:p>
            <a:pPr lvl="1"/>
            <a:r>
              <a:rPr lang="it-IT" dirty="0" smtClean="0"/>
              <a:t>Chiamata al servizio di business</a:t>
            </a:r>
          </a:p>
          <a:p>
            <a:pPr lvl="1"/>
            <a:r>
              <a:rPr lang="it-IT" dirty="0" smtClean="0"/>
              <a:t>Costruzione della </a:t>
            </a:r>
            <a:r>
              <a:rPr lang="it-IT" dirty="0" err="1" smtClean="0"/>
              <a:t>response</a:t>
            </a:r>
            <a:endParaRPr lang="it-IT" dirty="0" smtClean="0"/>
          </a:p>
          <a:p>
            <a:r>
              <a:rPr lang="it-IT" dirty="0" smtClean="0"/>
              <a:t>Scope </a:t>
            </a:r>
            <a:r>
              <a:rPr lang="it-IT" dirty="0" err="1" smtClean="0"/>
              <a:t>request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4056227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Scheduled</a:t>
            </a:r>
            <a:r>
              <a:rPr lang="it-IT" dirty="0" smtClean="0"/>
              <a:t> Job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Creazione classe job</a:t>
            </a:r>
          </a:p>
          <a:p>
            <a:r>
              <a:rPr lang="it-IT" dirty="0" smtClean="0"/>
              <a:t>Dichiarazione del job e del trigger su file di configurazione xml di </a:t>
            </a:r>
            <a:r>
              <a:rPr lang="it-IT" dirty="0" err="1" smtClean="0"/>
              <a:t>spring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462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Regole di business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Precondition</a:t>
            </a:r>
            <a:r>
              <a:rPr lang="it-IT" dirty="0" smtClean="0"/>
              <a:t> </a:t>
            </a:r>
            <a:r>
              <a:rPr lang="it-IT" dirty="0" err="1" smtClean="0"/>
              <a:t>rules</a:t>
            </a:r>
            <a:endParaRPr lang="it-IT" dirty="0" smtClean="0"/>
          </a:p>
          <a:p>
            <a:r>
              <a:rPr lang="it-IT" dirty="0" smtClean="0"/>
              <a:t>Business </a:t>
            </a:r>
            <a:r>
              <a:rPr lang="it-IT" dirty="0" err="1" smtClean="0"/>
              <a:t>rules</a:t>
            </a:r>
            <a:endParaRPr lang="it-IT" dirty="0" smtClean="0"/>
          </a:p>
          <a:p>
            <a:r>
              <a:rPr lang="it-IT" dirty="0" smtClean="0"/>
              <a:t>Post </a:t>
            </a:r>
            <a:r>
              <a:rPr lang="it-IT" dirty="0" err="1" smtClean="0"/>
              <a:t>calc</a:t>
            </a:r>
            <a:r>
              <a:rPr lang="it-IT" dirty="0" smtClean="0"/>
              <a:t> </a:t>
            </a:r>
            <a:r>
              <a:rPr lang="it-IT" dirty="0" err="1" smtClean="0"/>
              <a:t>rules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108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Procedure </a:t>
            </a:r>
            <a:r>
              <a:rPr lang="it-IT" dirty="0" err="1" smtClean="0"/>
              <a:t>Import/Export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qualsiasi import/export costituire un pacchetto a parte chiamandolo </a:t>
            </a:r>
            <a:r>
              <a:rPr lang="it-IT" dirty="0" err="1" smtClean="0"/>
              <a:t>importaz</a:t>
            </a:r>
            <a:r>
              <a:rPr lang="it-IT" dirty="0" smtClean="0"/>
              <a:t>/export sotto il modulo desiderato dopo il nome del modulo (es </a:t>
            </a:r>
            <a:r>
              <a:rPr lang="it-IT" dirty="0" err="1" smtClean="0"/>
              <a:t>it.integry.ems.logistic.</a:t>
            </a:r>
            <a:r>
              <a:rPr lang="it-IT" b="1" dirty="0" err="1" smtClean="0"/>
              <a:t>importaz</a:t>
            </a:r>
            <a:r>
              <a:rPr lang="it-IT" dirty="0" smtClean="0"/>
              <a:t>)</a:t>
            </a:r>
          </a:p>
          <a:p>
            <a:r>
              <a:rPr lang="it-IT" dirty="0" smtClean="0"/>
              <a:t>Strutturare al disotto i pacchetti e le classi Controller e Service</a:t>
            </a:r>
          </a:p>
          <a:p>
            <a:r>
              <a:rPr lang="it-IT" dirty="0" smtClean="0"/>
              <a:t>Nelle procedure di business usare </a:t>
            </a:r>
            <a:r>
              <a:rPr lang="it-IT" dirty="0" err="1" smtClean="0"/>
              <a:t>ByteBuffer</a:t>
            </a:r>
            <a:r>
              <a:rPr lang="it-IT" dirty="0" smtClean="0"/>
              <a:t> per leggere i file o i </a:t>
            </a:r>
            <a:r>
              <a:rPr lang="it-IT" b="1" dirty="0" smtClean="0">
                <a:hlinkClick r:id="rId2" action="ppaction://hlinksldjump"/>
              </a:rPr>
              <a:t>mapper</a:t>
            </a:r>
            <a:r>
              <a:rPr lang="it-IT" dirty="0" smtClean="0"/>
              <a:t> citati più avanti.</a:t>
            </a:r>
          </a:p>
          <a:p>
            <a:r>
              <a:rPr lang="it-IT" dirty="0" smtClean="0"/>
              <a:t>Le esportazioni vengono poste con la stessa logica delle importazioni nel pacchetto </a:t>
            </a:r>
            <a:r>
              <a:rPr lang="it-IT" b="1" dirty="0" smtClean="0"/>
              <a:t>export</a:t>
            </a:r>
            <a:r>
              <a:rPr lang="it-IT" dirty="0" smtClean="0"/>
              <a:t>. E’ possibile configurare le esportazioni come previsto nell’utente (email, file, ftp con impostazione di priorità)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347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Importazioni da </a:t>
            </a:r>
            <a:r>
              <a:rPr lang="it-IT" dirty="0" err="1" smtClean="0"/>
              <a:t>filesystem</a:t>
            </a:r>
            <a:r>
              <a:rPr lang="it-IT" dirty="0" smtClean="0"/>
              <a:t> diretta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DirectoryService</a:t>
            </a:r>
            <a:endParaRPr lang="it-IT" dirty="0" smtClean="0"/>
          </a:p>
          <a:p>
            <a:r>
              <a:rPr lang="it-IT" dirty="0" smtClean="0"/>
              <a:t>File di configurazione </a:t>
            </a:r>
            <a:r>
              <a:rPr lang="it-IT" dirty="0" err="1" smtClean="0"/>
              <a:t>directory.properties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9926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Sincronizzazioni online/offline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5443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Servizio Report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300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Logging</a:t>
            </a:r>
            <a:r>
              <a:rPr lang="it-IT" dirty="0"/>
              <a:t> </a:t>
            </a:r>
            <a:r>
              <a:rPr lang="it-IT" dirty="0" smtClean="0"/>
              <a:t>e username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File di riferimento log4j2.xml</a:t>
            </a:r>
          </a:p>
          <a:p>
            <a:r>
              <a:rPr lang="it-IT" dirty="0" smtClean="0"/>
              <a:t>Livelli di </a:t>
            </a:r>
            <a:r>
              <a:rPr lang="it-IT" dirty="0" err="1" smtClean="0"/>
              <a:t>logging</a:t>
            </a:r>
            <a:endParaRPr lang="it-IT" dirty="0" smtClean="0"/>
          </a:p>
          <a:p>
            <a:r>
              <a:rPr lang="it-IT" dirty="0" err="1" smtClean="0"/>
              <a:t>Header</a:t>
            </a:r>
            <a:r>
              <a:rPr lang="it-IT" dirty="0" smtClean="0"/>
              <a:t> REST per passare lo username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58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Mapping</a:t>
            </a:r>
            <a:r>
              <a:rPr lang="it-IT" dirty="0" smtClean="0"/>
              <a:t> sorgenti dati su classi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Csv</a:t>
            </a:r>
            <a:endParaRPr lang="it-IT" dirty="0" smtClean="0"/>
          </a:p>
          <a:p>
            <a:r>
              <a:rPr lang="it-IT" dirty="0" err="1" smtClean="0"/>
              <a:t>Db</a:t>
            </a:r>
            <a:endParaRPr lang="it-IT" dirty="0" smtClean="0"/>
          </a:p>
          <a:p>
            <a:r>
              <a:rPr lang="it-IT" dirty="0" smtClean="0"/>
              <a:t>File a formato fisso</a:t>
            </a:r>
          </a:p>
        </p:txBody>
      </p:sp>
    </p:spTree>
    <p:extLst>
      <p:ext uri="{BB962C8B-B14F-4D97-AF65-F5344CB8AC3E}">
        <p14:creationId xmlns:p14="http://schemas.microsoft.com/office/powerpoint/2010/main" val="774388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Classi Utility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UtilityString</a:t>
            </a:r>
            <a:endParaRPr lang="it-IT" dirty="0" smtClean="0"/>
          </a:p>
          <a:p>
            <a:r>
              <a:rPr lang="it-IT" dirty="0" err="1" smtClean="0"/>
              <a:t>UtilityDb</a:t>
            </a:r>
            <a:endParaRPr lang="it-IT" dirty="0" smtClean="0"/>
          </a:p>
          <a:p>
            <a:r>
              <a:rPr lang="it-IT" dirty="0" err="1" smtClean="0"/>
              <a:t>UtilityBarcode</a:t>
            </a:r>
            <a:endParaRPr lang="it-IT" dirty="0" smtClean="0"/>
          </a:p>
          <a:p>
            <a:r>
              <a:rPr lang="it-IT" dirty="0" err="1" smtClean="0"/>
              <a:t>UtilityXML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25961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3971</TotalTime>
  <Words>265</Words>
  <Application>Microsoft Office PowerPoint</Application>
  <PresentationFormat>Widescreen</PresentationFormat>
  <Paragraphs>56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di Office</vt:lpstr>
      <vt:lpstr>Ems</vt:lpstr>
      <vt:lpstr>Entity - Annotazioni</vt:lpstr>
      <vt:lpstr>Spring framework</vt:lpstr>
      <vt:lpstr>Spring framework</vt:lpstr>
      <vt:lpstr>@Service</vt:lpstr>
      <vt:lpstr>@RestController</vt:lpstr>
      <vt:lpstr>Scheduled Job</vt:lpstr>
      <vt:lpstr>Regole di business</vt:lpstr>
      <vt:lpstr>Procedure Import/Export</vt:lpstr>
      <vt:lpstr>Importazioni da filesystem diretta</vt:lpstr>
      <vt:lpstr>Sincronizzazioni online/offline</vt:lpstr>
      <vt:lpstr>Servizio Report</vt:lpstr>
      <vt:lpstr>Logging e username</vt:lpstr>
      <vt:lpstr>Mapping sorgenti dati su classi</vt:lpstr>
      <vt:lpstr>Classi Utility</vt:lpstr>
    </vt:vector>
  </TitlesOfParts>
  <Company>Integry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Ems</dc:title>
  <dc:creator>SanteS</dc:creator>
  <cp:lastModifiedBy>SanteS</cp:lastModifiedBy>
  <cp:revision>20</cp:revision>
  <dcterms:created xsi:type="dcterms:W3CDTF">2016-04-21T13:54:46Z</dcterms:created>
  <dcterms:modified xsi:type="dcterms:W3CDTF">2016-06-23T08:12:45Z</dcterms:modified>
</cp:coreProperties>
</file>