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172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501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18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204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981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9821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108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740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9209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920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89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BC6A3-ABEF-4935-9C00-D23AA5F8975C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A500E-75B0-4C67-9D6F-54C455DB9B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0906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ccess.redhat.com/documentation/en-US/JBoss_Enterprise_SOA_Platform/4.3/html/JBoss_Rules_Reference_Guide/ch05s05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lesteban.wordpress.com/2012/11/16/about-drools-and-infinite-execution-loop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Tutorial </a:t>
            </a:r>
            <a:r>
              <a:rPr lang="it-IT" dirty="0" err="1" smtClean="0"/>
              <a:t>Drools</a:t>
            </a:r>
            <a:r>
              <a:rPr lang="it-IT" dirty="0" smtClean="0"/>
              <a:t> </a:t>
            </a:r>
            <a:r>
              <a:rPr lang="it-IT" dirty="0" err="1" smtClean="0"/>
              <a:t>Rules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Come costruire le regole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7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Sintassi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722418" y="1825625"/>
            <a:ext cx="8631382" cy="4351338"/>
          </a:xfrm>
        </p:spPr>
        <p:txBody>
          <a:bodyPr/>
          <a:lstStyle/>
          <a:p>
            <a:r>
              <a:rPr lang="it-IT" dirty="0" smtClean="0"/>
              <a:t>Nome della regola</a:t>
            </a:r>
          </a:p>
          <a:p>
            <a:r>
              <a:rPr lang="it-IT" dirty="0" smtClean="0"/>
              <a:t>Attributi</a:t>
            </a:r>
          </a:p>
          <a:p>
            <a:r>
              <a:rPr lang="it-IT" dirty="0" smtClean="0"/>
              <a:t>Condizione </a:t>
            </a:r>
            <a:r>
              <a:rPr lang="it-IT" dirty="0" err="1" smtClean="0"/>
              <a:t>if</a:t>
            </a:r>
            <a:r>
              <a:rPr lang="it-IT" dirty="0" smtClean="0"/>
              <a:t> che verifica l’applicazione della regola</a:t>
            </a:r>
          </a:p>
          <a:p>
            <a:r>
              <a:rPr lang="it-IT" dirty="0" smtClean="0"/>
              <a:t>Azione da intraprendere se la regola è soddisfatta</a:t>
            </a:r>
          </a:p>
          <a:p>
            <a:endParaRPr lang="it-IT" dirty="0"/>
          </a:p>
          <a:p>
            <a:r>
              <a:rPr lang="it-IT" dirty="0" smtClean="0"/>
              <a:t>Eventualmente vengono attivate altre regole in cascata.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63830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5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Attributi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8936" y="1825625"/>
            <a:ext cx="7394864" cy="3286702"/>
          </a:xfrm>
        </p:spPr>
        <p:txBody>
          <a:bodyPr>
            <a:normAutofit/>
          </a:bodyPr>
          <a:lstStyle/>
          <a:p>
            <a:r>
              <a:rPr lang="it-IT" sz="1400" b="1" dirty="0" smtClean="0"/>
              <a:t>no-</a:t>
            </a:r>
            <a:r>
              <a:rPr lang="it-IT" sz="1400" b="1" dirty="0" err="1" smtClean="0"/>
              <a:t>loop</a:t>
            </a:r>
            <a:r>
              <a:rPr lang="it-IT" sz="1400" dirty="0" smtClean="0"/>
              <a:t>: l’RHS potrebbe scatenare nuovamente la regola provocando un </a:t>
            </a:r>
            <a:r>
              <a:rPr lang="it-IT" sz="1400" dirty="0" err="1" smtClean="0"/>
              <a:t>loop</a:t>
            </a:r>
            <a:r>
              <a:rPr lang="it-IT" sz="1400" dirty="0" smtClean="0"/>
              <a:t>. Se a </a:t>
            </a:r>
            <a:r>
              <a:rPr lang="it-IT" sz="1400" dirty="0" err="1" smtClean="0"/>
              <a:t>true</a:t>
            </a:r>
            <a:r>
              <a:rPr lang="it-IT" sz="1400" dirty="0" smtClean="0"/>
              <a:t> blocca questo </a:t>
            </a:r>
            <a:r>
              <a:rPr lang="it-IT" sz="1400" dirty="0" err="1" smtClean="0"/>
              <a:t>loop</a:t>
            </a:r>
            <a:r>
              <a:rPr lang="it-IT" sz="1400" dirty="0" smtClean="0"/>
              <a:t>.</a:t>
            </a:r>
          </a:p>
          <a:p>
            <a:r>
              <a:rPr lang="it-IT" sz="1400" b="1" dirty="0" err="1" smtClean="0"/>
              <a:t>lock</a:t>
            </a:r>
            <a:r>
              <a:rPr lang="it-IT" sz="1400" b="1" dirty="0" smtClean="0"/>
              <a:t>-on-</a:t>
            </a:r>
            <a:r>
              <a:rPr lang="it-IT" sz="1400" b="1" dirty="0" err="1" smtClean="0"/>
              <a:t>active</a:t>
            </a:r>
            <a:r>
              <a:rPr lang="it-IT" sz="1400" dirty="0" smtClean="0"/>
              <a:t>: (Versione più forte di no-</a:t>
            </a:r>
            <a:r>
              <a:rPr lang="it-IT" sz="1400" dirty="0" err="1" smtClean="0"/>
              <a:t>loop</a:t>
            </a:r>
            <a:r>
              <a:rPr lang="it-IT" sz="1400" dirty="0" smtClean="0"/>
              <a:t>) evita la riattivazione di una regola non importa quale sia la causa.</a:t>
            </a:r>
          </a:p>
          <a:p>
            <a:r>
              <a:rPr lang="it-IT" sz="1400" b="1" dirty="0" err="1" smtClean="0"/>
              <a:t>salience</a:t>
            </a:r>
            <a:r>
              <a:rPr lang="it-IT" sz="1400" dirty="0" smtClean="0"/>
              <a:t>: imposta l’importanza di una regola sull’altra con un valore numerico più è alto il valore, maggiore importanza ha la regola; è possibile impostare anche un valore negativo (es. -10)</a:t>
            </a:r>
          </a:p>
          <a:p>
            <a:r>
              <a:rPr lang="it-IT" sz="1400" b="1" dirty="0" err="1"/>
              <a:t>d</a:t>
            </a:r>
            <a:r>
              <a:rPr lang="it-IT" sz="1400" b="1" dirty="0" err="1" smtClean="0"/>
              <a:t>ialect</a:t>
            </a:r>
            <a:r>
              <a:rPr lang="it-IT" sz="1400" dirty="0" smtClean="0"/>
              <a:t>: "java" or "</a:t>
            </a:r>
            <a:r>
              <a:rPr lang="it-IT" sz="1400" dirty="0" err="1" smtClean="0"/>
              <a:t>mvel</a:t>
            </a:r>
            <a:r>
              <a:rPr lang="it-IT" sz="1400" dirty="0" smtClean="0"/>
              <a:t>" </a:t>
            </a:r>
          </a:p>
          <a:p>
            <a:r>
              <a:rPr lang="it-IT" sz="1400" b="1" dirty="0" smtClean="0"/>
              <a:t>date-</a:t>
            </a:r>
            <a:r>
              <a:rPr lang="it-IT" sz="1400" b="1" dirty="0" err="1" smtClean="0"/>
              <a:t>effective</a:t>
            </a:r>
            <a:r>
              <a:rPr lang="it-IT" sz="1400" dirty="0" smtClean="0"/>
              <a:t>: la regola è attivata dopo la data impostata</a:t>
            </a:r>
          </a:p>
          <a:p>
            <a:r>
              <a:rPr lang="it-IT" sz="1400" b="1" dirty="0" smtClean="0"/>
              <a:t>date-</a:t>
            </a:r>
            <a:r>
              <a:rPr lang="it-IT" sz="1400" b="1" dirty="0" err="1" smtClean="0"/>
              <a:t>expires</a:t>
            </a:r>
            <a:r>
              <a:rPr lang="it-IT" sz="1400" dirty="0" smtClean="0"/>
              <a:t>: </a:t>
            </a:r>
            <a:r>
              <a:rPr lang="it-IT" sz="1400" dirty="0" smtClean="0"/>
              <a:t>la regola non può essere attivata dopo la data impostata</a:t>
            </a:r>
            <a:endParaRPr lang="it-IT" sz="1400" dirty="0" smtClean="0"/>
          </a:p>
          <a:p>
            <a:r>
              <a:rPr lang="it-IT" sz="1400" b="1" dirty="0" err="1" smtClean="0"/>
              <a:t>enabled</a:t>
            </a:r>
            <a:r>
              <a:rPr lang="it-IT" sz="1400" dirty="0" smtClean="0"/>
              <a:t>: Abilita o disabilita la regola</a:t>
            </a:r>
          </a:p>
          <a:p>
            <a:r>
              <a:rPr lang="it-IT" sz="1400" dirty="0" smtClean="0"/>
              <a:t>…</a:t>
            </a:r>
            <a:endParaRPr lang="it-IT" sz="1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00" y="1825625"/>
            <a:ext cx="3514725" cy="3838575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97910" y="6023074"/>
            <a:ext cx="104580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 smtClean="0"/>
              <a:t>RIF: </a:t>
            </a:r>
            <a:r>
              <a:rPr lang="it-IT" sz="1400" dirty="0" smtClean="0">
                <a:hlinkClick r:id="rId3"/>
              </a:rPr>
              <a:t>https://access.redhat.com/documentation/en-US/JBoss_Enterprise_SOA_Platform/4.3/html/JBoss_Rules_Reference_Guide/ch05s05.html</a:t>
            </a:r>
            <a:r>
              <a:rPr lang="it-IT" sz="1400" dirty="0" smtClean="0"/>
              <a:t> 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02292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Left </a:t>
            </a:r>
            <a:r>
              <a:rPr lang="it-IT" b="1" dirty="0" err="1" smtClean="0"/>
              <a:t>Hand</a:t>
            </a:r>
            <a:r>
              <a:rPr lang="it-IT" b="1" dirty="0" smtClean="0"/>
              <a:t> Side</a:t>
            </a:r>
            <a:br>
              <a:rPr lang="it-IT" b="1" dirty="0" smtClean="0"/>
            </a:br>
            <a:r>
              <a:rPr lang="it-IT" sz="1400" b="1" dirty="0" smtClean="0"/>
              <a:t>Più facile a farsi che a dirsi</a:t>
            </a:r>
            <a:endParaRPr lang="it-IT" sz="1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438275" cy="122872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791" y="1690688"/>
            <a:ext cx="1371600" cy="33337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861" y="1722093"/>
            <a:ext cx="5638800" cy="4191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6889" y="2793135"/>
            <a:ext cx="3790950" cy="31432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861" y="2227984"/>
            <a:ext cx="5616740" cy="49486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6889" y="3177743"/>
            <a:ext cx="5991225" cy="48577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8"/>
          <a:srcRect r="15125" b="-6254"/>
          <a:stretch/>
        </p:blipFill>
        <p:spPr>
          <a:xfrm>
            <a:off x="838200" y="3749644"/>
            <a:ext cx="3702627" cy="333983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755073" y="3291330"/>
            <a:ext cx="349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member</a:t>
            </a:r>
            <a:r>
              <a:rPr lang="it-IT" b="1" dirty="0" smtClean="0"/>
              <a:t> of</a:t>
            </a:r>
            <a:r>
              <a:rPr lang="it-IT" dirty="0" smtClean="0"/>
              <a:t>: appartiene ad una lista</a:t>
            </a:r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4244416"/>
            <a:ext cx="2124075" cy="352425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774617"/>
            <a:ext cx="2962275" cy="352425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200" y="5540244"/>
            <a:ext cx="6438900" cy="6477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755073" y="5144137"/>
            <a:ext cx="10038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Nested</a:t>
            </a:r>
            <a:r>
              <a:rPr lang="it-IT" b="1" dirty="0" smtClean="0"/>
              <a:t> </a:t>
            </a:r>
            <a:r>
              <a:rPr lang="it-IT" b="1" dirty="0" err="1" smtClean="0"/>
              <a:t>Accessors</a:t>
            </a:r>
            <a:r>
              <a:rPr lang="it-IT" dirty="0" smtClean="0"/>
              <a:t>: è possibile tramite la dot </a:t>
            </a:r>
            <a:r>
              <a:rPr lang="it-IT" dirty="0" err="1" smtClean="0"/>
              <a:t>notation</a:t>
            </a:r>
            <a:r>
              <a:rPr lang="it-IT" dirty="0" smtClean="0"/>
              <a:t> accedere alle sotto classi (es. </a:t>
            </a:r>
            <a:r>
              <a:rPr lang="it-IT" i="1" dirty="0" err="1" smtClean="0"/>
              <a:t>children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793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Right </a:t>
            </a:r>
            <a:r>
              <a:rPr lang="it-IT" b="1" dirty="0" err="1" smtClean="0"/>
              <a:t>Hand</a:t>
            </a:r>
            <a:r>
              <a:rPr lang="it-IT" b="1" dirty="0" smtClean="0"/>
              <a:t> Side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30639"/>
          </a:xfrm>
        </p:spPr>
        <p:txBody>
          <a:bodyPr>
            <a:normAutofit/>
          </a:bodyPr>
          <a:lstStyle/>
          <a:p>
            <a:r>
              <a:rPr lang="it-IT" i="1" dirty="0" err="1" smtClean="0"/>
              <a:t>insert</a:t>
            </a:r>
            <a:r>
              <a:rPr lang="it-IT" dirty="0" smtClean="0"/>
              <a:t>: inserisce un nuovo fatto (una nuova istanza di classe)</a:t>
            </a:r>
          </a:p>
          <a:p>
            <a:r>
              <a:rPr lang="it-IT" i="1" dirty="0" err="1" smtClean="0"/>
              <a:t>modify</a:t>
            </a:r>
            <a:r>
              <a:rPr lang="it-IT" dirty="0" smtClean="0"/>
              <a:t>: modifica un’istanza esistente</a:t>
            </a:r>
          </a:p>
          <a:p>
            <a:r>
              <a:rPr lang="it-IT" i="1" dirty="0" smtClean="0"/>
              <a:t>delete</a:t>
            </a:r>
            <a:r>
              <a:rPr lang="it-IT" dirty="0" smtClean="0"/>
              <a:t>: cancella un’</a:t>
            </a:r>
            <a:r>
              <a:rPr lang="it-IT" dirty="0" err="1" smtClean="0"/>
              <a:t>instanza</a:t>
            </a:r>
            <a:endParaRPr lang="it-IT" dirty="0" smtClean="0"/>
          </a:p>
          <a:p>
            <a:endParaRPr lang="it-IT" i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414145"/>
            <a:ext cx="4467225" cy="2238375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54181" y="6198909"/>
            <a:ext cx="110836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 smtClean="0"/>
              <a:t>Numerosi esempi: </a:t>
            </a:r>
            <a:r>
              <a:rPr lang="it-IT" sz="1400" dirty="0" smtClean="0">
                <a:hlinkClick r:id="rId3"/>
              </a:rPr>
              <a:t>https://ilesteban.wordpress.com/2012/11/16/about-drools-and-infinite-execution-loops/</a:t>
            </a:r>
            <a:r>
              <a:rPr lang="it-IT" sz="1400" dirty="0" smtClean="0"/>
              <a:t> </a:t>
            </a:r>
            <a:endParaRPr lang="it-IT" sz="1400" dirty="0" smtClean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442" y="3414145"/>
            <a:ext cx="431482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7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</p:spPr>
        <p:txBody>
          <a:bodyPr/>
          <a:lstStyle/>
          <a:p>
            <a:pPr algn="ctr"/>
            <a:r>
              <a:rPr lang="it-IT" dirty="0" smtClean="0"/>
              <a:t>Esempio finale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1671" y="1090612"/>
            <a:ext cx="2886075" cy="421957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205346"/>
            <a:ext cx="78105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220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Tutorial Drools Rules</vt:lpstr>
      <vt:lpstr>Sintassi</vt:lpstr>
      <vt:lpstr>Attributi</vt:lpstr>
      <vt:lpstr>Left Hand Side Più facile a farsi che a dirsi</vt:lpstr>
      <vt:lpstr>Right Hand Side</vt:lpstr>
      <vt:lpstr>Esempio finale</vt:lpstr>
    </vt:vector>
  </TitlesOfParts>
  <Company>Integry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Tutorial Drools Rules</dc:title>
  <dc:creator>SanteS</dc:creator>
  <cp:lastModifiedBy>SanteS</cp:lastModifiedBy>
  <cp:revision>24</cp:revision>
  <dcterms:created xsi:type="dcterms:W3CDTF">2015-04-17T06:49:36Z</dcterms:created>
  <dcterms:modified xsi:type="dcterms:W3CDTF">2015-04-17T09:47:41Z</dcterms:modified>
</cp:coreProperties>
</file>