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431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097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9956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961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201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95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68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48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51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29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52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982A8-5FA3-43DC-9F99-B42BCF2FB1AC}" type="datetimeFigureOut">
              <a:rPr lang="it-IT" smtClean="0"/>
              <a:t>03/07/2015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39DB5-7D4A-42ED-8EF3-FF1A0DA2AB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935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40328" y="103909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40328" y="1558635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540327" y="208857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3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2663536" y="103909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UPDATE (2)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2663536" y="1558635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UPDATE 3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2663535" y="208857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INSERT 4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2663535" y="519545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INSERT (1)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5586844" y="103909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5586844" y="1558635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DELETE 2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5586843" y="208857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3</a:t>
            </a:r>
            <a:endParaRPr lang="it-IT" dirty="0"/>
          </a:p>
        </p:txBody>
      </p:sp>
      <p:cxnSp>
        <p:nvCxnSpPr>
          <p:cNvPr id="15" name="Connettore 2 14"/>
          <p:cNvCxnSpPr/>
          <p:nvPr/>
        </p:nvCxnSpPr>
        <p:spPr>
          <a:xfrm flipH="1" flipV="1">
            <a:off x="5049982" y="519545"/>
            <a:ext cx="20782" cy="2327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tangolo 19"/>
          <p:cNvSpPr/>
          <p:nvPr/>
        </p:nvSpPr>
        <p:spPr>
          <a:xfrm>
            <a:off x="8310995" y="103909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UPDATE (2)</a:t>
            </a:r>
            <a:endParaRPr lang="it-IT" dirty="0"/>
          </a:p>
        </p:txBody>
      </p:sp>
      <p:sp>
        <p:nvSpPr>
          <p:cNvPr id="21" name="Rettangolo 20"/>
          <p:cNvSpPr/>
          <p:nvPr/>
        </p:nvSpPr>
        <p:spPr>
          <a:xfrm>
            <a:off x="8310995" y="1558635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DELETE 3</a:t>
            </a:r>
            <a:endParaRPr lang="it-IT" dirty="0"/>
          </a:p>
        </p:txBody>
      </p:sp>
      <p:sp>
        <p:nvSpPr>
          <p:cNvPr id="22" name="Rettangolo 21"/>
          <p:cNvSpPr/>
          <p:nvPr/>
        </p:nvSpPr>
        <p:spPr>
          <a:xfrm>
            <a:off x="8310994" y="2088570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NO OPERATION 4</a:t>
            </a:r>
            <a:endParaRPr lang="it-IT" dirty="0"/>
          </a:p>
        </p:txBody>
      </p:sp>
      <p:sp>
        <p:nvSpPr>
          <p:cNvPr id="23" name="Rettangolo 22"/>
          <p:cNvSpPr/>
          <p:nvPr/>
        </p:nvSpPr>
        <p:spPr>
          <a:xfrm>
            <a:off x="8310994" y="519545"/>
            <a:ext cx="19638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INSERT (1)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540327" y="3304305"/>
            <a:ext cx="106402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1. Inserita una riga in qualsiasi posizione es (</a:t>
            </a:r>
            <a:r>
              <a:rPr lang="it-IT" dirty="0" err="1" smtClean="0"/>
              <a:t>pos</a:t>
            </a:r>
            <a:r>
              <a:rPr lang="it-IT" dirty="0" smtClean="0"/>
              <a:t> 1) dalla successiva fino alla penultima è necessario generare UPDATE per spostare in avanti la riga e l’ultima riga è una INSERT.</a:t>
            </a:r>
          </a:p>
          <a:p>
            <a:r>
              <a:rPr lang="it-IT" dirty="0" smtClean="0"/>
              <a:t>2. Nel caso di solo DELETE, inviare solo la riga.</a:t>
            </a:r>
          </a:p>
          <a:p>
            <a:r>
              <a:rPr lang="it-IT" dirty="0" smtClean="0"/>
              <a:t>3. Nella stessa situazione 1 ma con una DELETE in mezzo applicare la stessa logica di 1 ma fermarsi alla prima DELETE.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540327" y="2919844"/>
            <a:ext cx="3616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LATO CLIENT</a:t>
            </a:r>
            <a:endParaRPr lang="it-IT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540326" y="4754292"/>
            <a:ext cx="3616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LATO SERVER (EMS)</a:t>
            </a:r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540326" y="5055631"/>
            <a:ext cx="10640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1. Il gestore delle </a:t>
            </a:r>
            <a:r>
              <a:rPr lang="it-IT" dirty="0" err="1" smtClean="0"/>
              <a:t>entity</a:t>
            </a:r>
            <a:r>
              <a:rPr lang="it-IT" dirty="0" smtClean="0"/>
              <a:t> processerà le righe in modo inverso.</a:t>
            </a:r>
            <a:endParaRPr lang="it-IT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592281" y="633846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STATO INIZIALE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7875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126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>Integry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SanteS</dc:creator>
  <cp:lastModifiedBy>SanteS</cp:lastModifiedBy>
  <cp:revision>2</cp:revision>
  <dcterms:created xsi:type="dcterms:W3CDTF">2015-07-03T12:47:58Z</dcterms:created>
  <dcterms:modified xsi:type="dcterms:W3CDTF">2015-07-03T12:55:28Z</dcterms:modified>
</cp:coreProperties>
</file>